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56" d="100"/>
          <a:sy n="56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386557" y="1692542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KHÁM PHÁ XÃ HỘI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74613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FF"/>
                </a:solidFill>
              </a:rPr>
              <a:t>PHÒNG GD &amp; ĐT HUYỆN GIA LÂM</a:t>
            </a:r>
          </a:p>
          <a:p>
            <a:pPr algn="ctr"/>
            <a:r>
              <a:rPr lang="en-US" sz="2000" b="1" dirty="0">
                <a:solidFill>
                  <a:srgbClr val="FF00FF"/>
                </a:solidFill>
              </a:rPr>
              <a:t>TRƯỜNG MẦM NON HOA SỮA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3324F7AC-3F11-42C5-8A6F-0B0D18AF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7" y="3200400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A4EEAB88-DBCA-47C1-A10C-C8B54752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105528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voi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khỉ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1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THU HÚT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Gấu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hổ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Mở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rộng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HĐ3: </a:t>
            </a:r>
            <a:r>
              <a:rPr lang="en-US" b="1" u="sng" dirty="0" err="1">
                <a:solidFill>
                  <a:srgbClr val="FF00FF"/>
                </a:solidFill>
              </a:rPr>
              <a:t>Kết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thúc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dirty="0" err="1">
                <a:solidFill>
                  <a:srgbClr val="FF00FF"/>
                </a:solidFill>
              </a:rPr>
              <a:t>Vận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động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theo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nhạc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bài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hát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2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173</Words>
  <Application>Microsoft Office PowerPoint</Application>
  <PresentationFormat>On-screen Show (4:3)</PresentationFormat>
  <Paragraphs>25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Duc Luan Nguyen</cp:lastModifiedBy>
  <cp:revision>31</cp:revision>
  <dcterms:created xsi:type="dcterms:W3CDTF">2013-12-07T08:37:31Z</dcterms:created>
  <dcterms:modified xsi:type="dcterms:W3CDTF">2022-03-15T15:10:02Z</dcterms:modified>
</cp:coreProperties>
</file>